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1" r:id="rId6"/>
    <p:sldMasterId id="2147483683" r:id="rId7"/>
    <p:sldMasterId id="2147483695" r:id="rId8"/>
    <p:sldMasterId id="2147483706" r:id="rId9"/>
    <p:sldMasterId id="2147483717" r:id="rId10"/>
    <p:sldMasterId id="2147483728" r:id="rId11"/>
  </p:sldMasterIdLst>
  <p:notesMasterIdLst>
    <p:notesMasterId r:id="rId12"/>
  </p:notes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</p:sldIdLst>
  <p:sldSz cy="3978275" cx="7616825"/>
  <p:notesSz cx="6858000" cy="9144000"/>
  <p:embeddedFontLst>
    <p:embeddedFont>
      <p:font typeface="Open Sans"/>
      <p:regular r:id="rId77"/>
      <p:bold r:id="rId78"/>
      <p:italic r:id="rId79"/>
      <p:boldItalic r:id="rId8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53">
          <p15:clr>
            <a:srgbClr val="A4A3A4"/>
          </p15:clr>
        </p15:guide>
        <p15:guide id="4" pos="2399">
          <p15:clr>
            <a:srgbClr val="A4A3A4"/>
          </p15:clr>
        </p15:guide>
      </p15:sldGuideLst>
    </p:ext>
    <p:ext uri="GoogleSlidesCustomDataVersion2">
      <go:slidesCustomData xmlns:go="http://customooxmlschemas.google.com/" r:id="rId81" roundtripDataSignature="AMtx7miNHszuEV5SkYOoy5oVIdYCUcA1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253" orient="horz"/>
        <p:guide pos="239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8.xml"/><Relationship Id="rId42" Type="http://schemas.openxmlformats.org/officeDocument/2006/relationships/slide" Target="slides/slide30.xml"/><Relationship Id="rId41" Type="http://schemas.openxmlformats.org/officeDocument/2006/relationships/slide" Target="slides/slide29.xml"/><Relationship Id="rId44" Type="http://schemas.openxmlformats.org/officeDocument/2006/relationships/slide" Target="slides/slide32.xml"/><Relationship Id="rId43" Type="http://schemas.openxmlformats.org/officeDocument/2006/relationships/slide" Target="slides/slide31.xml"/><Relationship Id="rId46" Type="http://schemas.openxmlformats.org/officeDocument/2006/relationships/slide" Target="slides/slide34.xml"/><Relationship Id="rId45" Type="http://schemas.openxmlformats.org/officeDocument/2006/relationships/slide" Target="slides/slide33.xml"/><Relationship Id="rId80" Type="http://schemas.openxmlformats.org/officeDocument/2006/relationships/font" Target="fonts/OpenSans-boldItalic.fntdata"/><Relationship Id="rId81" Type="http://customschemas.google.com/relationships/presentationmetadata" Target="meta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36.xml"/><Relationship Id="rId47" Type="http://schemas.openxmlformats.org/officeDocument/2006/relationships/slide" Target="slides/slide35.xml"/><Relationship Id="rId49" Type="http://schemas.openxmlformats.org/officeDocument/2006/relationships/slide" Target="slides/slide3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slide" Target="slides/slide61.xml"/><Relationship Id="rId72" Type="http://schemas.openxmlformats.org/officeDocument/2006/relationships/slide" Target="slides/slide60.xml"/><Relationship Id="rId31" Type="http://schemas.openxmlformats.org/officeDocument/2006/relationships/slide" Target="slides/slide19.xml"/><Relationship Id="rId75" Type="http://schemas.openxmlformats.org/officeDocument/2006/relationships/slide" Target="slides/slide63.xml"/><Relationship Id="rId30" Type="http://schemas.openxmlformats.org/officeDocument/2006/relationships/slide" Target="slides/slide18.xml"/><Relationship Id="rId74" Type="http://schemas.openxmlformats.org/officeDocument/2006/relationships/slide" Target="slides/slide62.xml"/><Relationship Id="rId33" Type="http://schemas.openxmlformats.org/officeDocument/2006/relationships/slide" Target="slides/slide21.xml"/><Relationship Id="rId77" Type="http://schemas.openxmlformats.org/officeDocument/2006/relationships/font" Target="fonts/OpenSans-regular.fntdata"/><Relationship Id="rId32" Type="http://schemas.openxmlformats.org/officeDocument/2006/relationships/slide" Target="slides/slide20.xml"/><Relationship Id="rId76" Type="http://schemas.openxmlformats.org/officeDocument/2006/relationships/slide" Target="slides/slide64.xml"/><Relationship Id="rId35" Type="http://schemas.openxmlformats.org/officeDocument/2006/relationships/slide" Target="slides/slide23.xml"/><Relationship Id="rId79" Type="http://schemas.openxmlformats.org/officeDocument/2006/relationships/font" Target="fonts/OpenSans-italic.fntdata"/><Relationship Id="rId34" Type="http://schemas.openxmlformats.org/officeDocument/2006/relationships/slide" Target="slides/slide22.xml"/><Relationship Id="rId78" Type="http://schemas.openxmlformats.org/officeDocument/2006/relationships/font" Target="fonts/OpenSans-bold.fntdata"/><Relationship Id="rId71" Type="http://schemas.openxmlformats.org/officeDocument/2006/relationships/slide" Target="slides/slide59.xml"/><Relationship Id="rId70" Type="http://schemas.openxmlformats.org/officeDocument/2006/relationships/slide" Target="slides/slide58.xml"/><Relationship Id="rId37" Type="http://schemas.openxmlformats.org/officeDocument/2006/relationships/slide" Target="slides/slide25.xml"/><Relationship Id="rId36" Type="http://schemas.openxmlformats.org/officeDocument/2006/relationships/slide" Target="slides/slide24.xml"/><Relationship Id="rId39" Type="http://schemas.openxmlformats.org/officeDocument/2006/relationships/slide" Target="slides/slide27.xml"/><Relationship Id="rId38" Type="http://schemas.openxmlformats.org/officeDocument/2006/relationships/slide" Target="slides/slide26.xml"/><Relationship Id="rId62" Type="http://schemas.openxmlformats.org/officeDocument/2006/relationships/slide" Target="slides/slide50.xml"/><Relationship Id="rId61" Type="http://schemas.openxmlformats.org/officeDocument/2006/relationships/slide" Target="slides/slide49.xml"/><Relationship Id="rId20" Type="http://schemas.openxmlformats.org/officeDocument/2006/relationships/slide" Target="slides/slide8.xml"/><Relationship Id="rId64" Type="http://schemas.openxmlformats.org/officeDocument/2006/relationships/slide" Target="slides/slide52.xml"/><Relationship Id="rId63" Type="http://schemas.openxmlformats.org/officeDocument/2006/relationships/slide" Target="slides/slide51.xml"/><Relationship Id="rId22" Type="http://schemas.openxmlformats.org/officeDocument/2006/relationships/slide" Target="slides/slide10.xml"/><Relationship Id="rId66" Type="http://schemas.openxmlformats.org/officeDocument/2006/relationships/slide" Target="slides/slide54.xml"/><Relationship Id="rId21" Type="http://schemas.openxmlformats.org/officeDocument/2006/relationships/slide" Target="slides/slide9.xml"/><Relationship Id="rId65" Type="http://schemas.openxmlformats.org/officeDocument/2006/relationships/slide" Target="slides/slide53.xml"/><Relationship Id="rId24" Type="http://schemas.openxmlformats.org/officeDocument/2006/relationships/slide" Target="slides/slide12.xml"/><Relationship Id="rId68" Type="http://schemas.openxmlformats.org/officeDocument/2006/relationships/slide" Target="slides/slide56.xml"/><Relationship Id="rId23" Type="http://schemas.openxmlformats.org/officeDocument/2006/relationships/slide" Target="slides/slide11.xml"/><Relationship Id="rId67" Type="http://schemas.openxmlformats.org/officeDocument/2006/relationships/slide" Target="slides/slide55.xml"/><Relationship Id="rId60" Type="http://schemas.openxmlformats.org/officeDocument/2006/relationships/slide" Target="slides/slide48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69" Type="http://schemas.openxmlformats.org/officeDocument/2006/relationships/slide" Target="slides/slide5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9" Type="http://schemas.openxmlformats.org/officeDocument/2006/relationships/slide" Target="slides/slide17.xml"/><Relationship Id="rId51" Type="http://schemas.openxmlformats.org/officeDocument/2006/relationships/slide" Target="slides/slide39.xml"/><Relationship Id="rId50" Type="http://schemas.openxmlformats.org/officeDocument/2006/relationships/slide" Target="slides/slide38.xml"/><Relationship Id="rId53" Type="http://schemas.openxmlformats.org/officeDocument/2006/relationships/slide" Target="slides/slide41.xml"/><Relationship Id="rId52" Type="http://schemas.openxmlformats.org/officeDocument/2006/relationships/slide" Target="slides/slide40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43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42.xml"/><Relationship Id="rId13" Type="http://schemas.openxmlformats.org/officeDocument/2006/relationships/slide" Target="slides/slide1.xml"/><Relationship Id="rId57" Type="http://schemas.openxmlformats.org/officeDocument/2006/relationships/slide" Target="slides/slide45.xml"/><Relationship Id="rId12" Type="http://schemas.openxmlformats.org/officeDocument/2006/relationships/notesMaster" Target="notesMasters/notesMaster1.xml"/><Relationship Id="rId56" Type="http://schemas.openxmlformats.org/officeDocument/2006/relationships/slide" Target="slides/slide44.xml"/><Relationship Id="rId15" Type="http://schemas.openxmlformats.org/officeDocument/2006/relationships/slide" Target="slides/slide3.xml"/><Relationship Id="rId59" Type="http://schemas.openxmlformats.org/officeDocument/2006/relationships/slide" Target="slides/slide47.xml"/><Relationship Id="rId14" Type="http://schemas.openxmlformats.org/officeDocument/2006/relationships/slide" Target="slides/slide2.xml"/><Relationship Id="rId58" Type="http://schemas.openxmlformats.org/officeDocument/2006/relationships/slide" Target="slides/slide4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9" Type="http://schemas.openxmlformats.org/officeDocument/2006/relationships/slide" Target="slides/slide7.xml"/><Relationship Id="rId18" Type="http://schemas.openxmlformats.org/officeDocument/2006/relationships/slide" Target="slides/slide6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6" name="Google Shape;4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7" name="Google Shape;5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9" name="Google Shape;5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2" name="Google Shape;562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3" name="Google Shape;573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4" name="Google Shape;584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5" name="Google Shape;595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6" name="Google Shape;606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7" name="Google Shape;617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8" name="Google Shape;62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9" name="Google Shape;63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0" name="Google Shape;65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1" name="Google Shape;66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3" name="Google Shape;683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4" name="Google Shape;694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6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6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6" name="Google Shape;716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7" name="Google Shape;727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6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0" name="Google Shape;76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1" name="Google Shape;77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0e3134fc9b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2" name="Google Shape;78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3" name="Google Shape;79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4" name="Google Shape;804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5" name="Google Shape;815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6" name="Google Shape;82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6" name="Google Shape;836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7" name="Google Shape;847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8" name="Google Shape;85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9" name="Google Shape;869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0" name="Google Shape;88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1" name="Google Shape;89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2" name="Google Shape;902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3" name="Google Shape;913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fea1ba1bf7_0_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4" name="Google Shape;924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2fea1ba1bf7_0_2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5" name="Google Shape;935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fea1ba1bf7_0_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6" name="Google Shape;946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fea1ba1bf7_0_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7" name="Google Shape;957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2fea1ba1bf7_0_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8" name="Google Shape;968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7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9" name="Google Shape;979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0" name="Google Shape;990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9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2fea1ba1bf7_0_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1" name="Google Shape;1001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fea1ba1bf7_0_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2" name="Google Shape;1012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7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3" name="Google Shape;1023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p7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4" name="Google Shape;1034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14ce846c6e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5" name="Google Shape;1045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6"/>
          <p:cNvSpPr txBox="1"/>
          <p:nvPr>
            <p:ph type="ctrTitle"/>
          </p:nvPr>
        </p:nvSpPr>
        <p:spPr>
          <a:xfrm>
            <a:off x="259655" y="575898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3" name="Google Shape;53;p76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54" name="Google Shape;54;p7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57" name="Google Shape;57;p89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0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0" name="Google Shape;60;p9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1" name="Google Shape;61;p90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1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4" name="Google Shape;64;p9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5" name="Google Shape;65;p9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6" name="Google Shape;66;p91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2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9" name="Google Shape;69;p92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72" name="Google Shape;72;p9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73" name="Google Shape;73;p93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76" name="Google Shape;76;p94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9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80" name="Google Shape;80;p9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1" name="Google Shape;81;p95"/>
          <p:cNvSpPr txBox="1"/>
          <p:nvPr>
            <p:ph idx="2" type="body"/>
          </p:nvPr>
        </p:nvSpPr>
        <p:spPr>
          <a:xfrm>
            <a:off x="4114535" y="560043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2" name="Google Shape;82;p9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5" name="Google Shape;85;p9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88" name="Google Shape;88;p9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9" name="Google Shape;89;p97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8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8"/>
          <p:cNvSpPr txBox="1"/>
          <p:nvPr>
            <p:ph type="ctrTitle"/>
          </p:nvPr>
        </p:nvSpPr>
        <p:spPr>
          <a:xfrm>
            <a:off x="259655" y="575897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8" name="Google Shape;98;p78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99" name="Google Shape;99;p7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02" name="Google Shape;102;p99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0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5" name="Google Shape;105;p10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p100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01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9" name="Google Shape;109;p10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0" name="Google Shape;110;p10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1" name="Google Shape;111;p101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2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14" name="Google Shape;114;p102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7" name="Google Shape;117;p10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8" name="Google Shape;118;p103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0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21" name="Google Shape;121;p104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25" name="Google Shape;125;p10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6" name="Google Shape;126;p105"/>
          <p:cNvSpPr txBox="1"/>
          <p:nvPr>
            <p:ph idx="2" type="body"/>
          </p:nvPr>
        </p:nvSpPr>
        <p:spPr>
          <a:xfrm>
            <a:off x="4114535" y="560042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05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0" name="Google Shape;130;p106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33" name="Google Shape;133;p10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10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0"/>
          <p:cNvSpPr txBox="1"/>
          <p:nvPr>
            <p:ph type="ctrTitle"/>
          </p:nvPr>
        </p:nvSpPr>
        <p:spPr>
          <a:xfrm>
            <a:off x="259649" y="575896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3" name="Google Shape;143;p80"/>
          <p:cNvSpPr txBox="1"/>
          <p:nvPr>
            <p:ph idx="1" type="subTitle"/>
          </p:nvPr>
        </p:nvSpPr>
        <p:spPr>
          <a:xfrm>
            <a:off x="259642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44" name="Google Shape;144;p8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5"/>
          <p:cNvSpPr txBox="1"/>
          <p:nvPr>
            <p:ph type="title"/>
          </p:nvPr>
        </p:nvSpPr>
        <p:spPr>
          <a:xfrm>
            <a:off x="259642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47" name="Google Shape;147;p145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46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0" name="Google Shape;150;p146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1" name="Google Shape;151;p146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7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4" name="Google Shape;154;p147"/>
          <p:cNvSpPr txBox="1"/>
          <p:nvPr>
            <p:ph idx="1" type="body"/>
          </p:nvPr>
        </p:nvSpPr>
        <p:spPr>
          <a:xfrm>
            <a:off x="25964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5" name="Google Shape;155;p147"/>
          <p:cNvSpPr txBox="1"/>
          <p:nvPr>
            <p:ph idx="2" type="body"/>
          </p:nvPr>
        </p:nvSpPr>
        <p:spPr>
          <a:xfrm>
            <a:off x="402532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6" name="Google Shape;156;p147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8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9" name="Google Shape;159;p148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9"/>
          <p:cNvSpPr txBox="1"/>
          <p:nvPr>
            <p:ph type="title"/>
          </p:nvPr>
        </p:nvSpPr>
        <p:spPr>
          <a:xfrm>
            <a:off x="259642" y="429733"/>
            <a:ext cx="2339025" cy="584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2" name="Google Shape;162;p149"/>
          <p:cNvSpPr txBox="1"/>
          <p:nvPr>
            <p:ph idx="1" type="body"/>
          </p:nvPr>
        </p:nvSpPr>
        <p:spPr>
          <a:xfrm>
            <a:off x="259642" y="1074795"/>
            <a:ext cx="2339025" cy="245923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63" name="Google Shape;163;p14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0"/>
          <p:cNvSpPr txBox="1"/>
          <p:nvPr>
            <p:ph type="title"/>
          </p:nvPr>
        </p:nvSpPr>
        <p:spPr>
          <a:xfrm>
            <a:off x="408372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66" name="Google Shape;166;p15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1"/>
          <p:cNvSpPr/>
          <p:nvPr/>
        </p:nvSpPr>
        <p:spPr>
          <a:xfrm>
            <a:off x="3808412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1"/>
          <p:cNvSpPr txBox="1"/>
          <p:nvPr>
            <p:ph type="title"/>
          </p:nvPr>
        </p:nvSpPr>
        <p:spPr>
          <a:xfrm>
            <a:off x="221158" y="953808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70" name="Google Shape;170;p151"/>
          <p:cNvSpPr txBox="1"/>
          <p:nvPr>
            <p:ph idx="1" type="subTitle"/>
          </p:nvPr>
        </p:nvSpPr>
        <p:spPr>
          <a:xfrm>
            <a:off x="221158" y="2168057"/>
            <a:ext cx="3369695" cy="955338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71" name="Google Shape;171;p151"/>
          <p:cNvSpPr txBox="1"/>
          <p:nvPr>
            <p:ph idx="2" type="body"/>
          </p:nvPr>
        </p:nvSpPr>
        <p:spPr>
          <a:xfrm>
            <a:off x="4114535" y="560041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Google Shape;172;p151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2"/>
          <p:cNvSpPr txBox="1"/>
          <p:nvPr>
            <p:ph idx="1" type="body"/>
          </p:nvPr>
        </p:nvSpPr>
        <p:spPr>
          <a:xfrm>
            <a:off x="259642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5" name="Google Shape;175;p152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3"/>
          <p:cNvSpPr txBox="1"/>
          <p:nvPr>
            <p:ph type="title"/>
          </p:nvPr>
        </p:nvSpPr>
        <p:spPr>
          <a:xfrm>
            <a:off x="259642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78" name="Google Shape;178;p153"/>
          <p:cNvSpPr txBox="1"/>
          <p:nvPr>
            <p:ph idx="1" type="body"/>
          </p:nvPr>
        </p:nvSpPr>
        <p:spPr>
          <a:xfrm>
            <a:off x="259642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9" name="Google Shape;179;p153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4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2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88" name="Google Shape;188;p82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89" name="Google Shape;189;p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2" name="Google Shape;192;p109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3" name="Google Shape;193;p1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110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7" name="Google Shape;197;p110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8" name="Google Shape;198;p1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1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2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04" name="Google Shape;204;p112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5" name="Google Shape;205;p1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3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08" name="Google Shape;208;p1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4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4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12" name="Google Shape;212;p114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13" name="Google Shape;213;p114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4" name="Google Shape;214;p1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5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7" name="Google Shape;217;p1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6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20" name="Google Shape;220;p116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1" name="Google Shape;221;p1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30" name="Google Shape;230;p8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31" name="Google Shape;231;p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1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" name="Google Shape;234;p118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5" name="Google Shape;235;p1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8" name="Google Shape;238;p119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9" name="Google Shape;239;p119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0" name="Google Shape;240;p1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3" name="Google Shape;243;p1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1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46" name="Google Shape;246;p121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7" name="Google Shape;247;p1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2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50" name="Google Shape;250;p1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3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23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54" name="Google Shape;254;p12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55" name="Google Shape;255;p123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6" name="Google Shape;256;p1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4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9" name="Google Shape;259;p1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5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62" name="Google Shape;262;p125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3" name="Google Shape;263;p1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86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72" name="Google Shape;272;p86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73" name="Google Shape;273;p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6" name="Google Shape;276;p12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7" name="Google Shape;277;p1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2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0" name="Google Shape;280;p128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1" name="Google Shape;281;p128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2" name="Google Shape;282;p1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5" name="Google Shape;285;p1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0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88" name="Google Shape;288;p130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9" name="Google Shape;289;p1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1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92" name="Google Shape;292;p1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32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32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96" name="Google Shape;296;p13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97" name="Google Shape;297;p132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8" name="Google Shape;298;p1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33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1" name="Google Shape;301;p1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34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04" name="Google Shape;304;p134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5" name="Google Shape;305;p13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88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14" name="Google Shape;314;p88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15" name="Google Shape;315;p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8" name="Google Shape;318;p136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9" name="Google Shape;319;p13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3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2" name="Google Shape;322;p137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3" name="Google Shape;323;p137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4" name="Google Shape;324;p13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7" name="Google Shape;327;p13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39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30" name="Google Shape;330;p139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31" name="Google Shape;331;p13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0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34" name="Google Shape;334;p14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41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41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38" name="Google Shape;338;p14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39" name="Google Shape;339;p141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0" name="Google Shape;340;p14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2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3" name="Google Shape;343;p14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3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46" name="Google Shape;346;p143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7" name="Google Shape;347;p1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4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2" Type="http://schemas.openxmlformats.org/officeDocument/2006/relationships/theme" Target="../theme/theme9.xml"/><Relationship Id="rId9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11" Type="http://schemas.openxmlformats.org/officeDocument/2006/relationships/theme" Target="../theme/theme7.xml"/><Relationship Id="rId10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11" Type="http://schemas.openxmlformats.org/officeDocument/2006/relationships/theme" Target="../theme/theme8.xml"/><Relationship Id="rId10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5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75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7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7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77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7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9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79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Google Shape;140;p7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81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8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8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Google Shape;268;p8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9" name="Google Shape;269;p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0" name="Google Shape;310;p8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1" name="Google Shape;311;p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5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5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5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5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5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5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"/>
          <p:cNvSpPr txBox="1"/>
          <p:nvPr/>
        </p:nvSpPr>
        <p:spPr>
          <a:xfrm>
            <a:off x="3731601" y="340181"/>
            <a:ext cx="3301874" cy="18581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6" name="Google Shape;3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8" name="Google Shape;358;p1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9" name="Google Shape;3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"/>
          <p:cNvSpPr txBox="1"/>
          <p:nvPr/>
        </p:nvSpPr>
        <p:spPr>
          <a:xfrm>
            <a:off x="1030661" y="2353559"/>
            <a:ext cx="5821323" cy="829771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9"/>
          <p:cNvSpPr txBox="1"/>
          <p:nvPr/>
        </p:nvSpPr>
        <p:spPr>
          <a:xfrm>
            <a:off x="2076899" y="187938"/>
            <a:ext cx="52686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требало да буду: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9"/>
          <p:cNvSpPr txBox="1"/>
          <p:nvPr/>
        </p:nvSpPr>
        <p:spPr>
          <a:xfrm>
            <a:off x="2172628" y="1527928"/>
            <a:ext cx="4604700" cy="12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„доступни свакоме било када и било гдје, укључујући појединце са инвалидитетом и појединце који долазе из маргинализованих или угрожених група.“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4" name="Google Shape;4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5" name="Google Shape;455;p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6" name="Google Shape;4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9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9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0"/>
          <p:cNvSpPr txBox="1"/>
          <p:nvPr/>
        </p:nvSpPr>
        <p:spPr>
          <a:xfrm>
            <a:off x="2088879" y="187975"/>
            <a:ext cx="41208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0"/>
          <p:cNvSpPr txBox="1"/>
          <p:nvPr/>
        </p:nvSpPr>
        <p:spPr>
          <a:xfrm>
            <a:off x="2151229" y="1358385"/>
            <a:ext cx="39960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„изаћи у сусрет потребама појединачних ученика и ефикасно промовисати родну равноправност и подстицати иновативне педагошке, дидактичке и методолошке приступе.“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6" name="Google Shape;4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7" name="Google Shape;467;p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10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1"/>
          <p:cNvSpPr txBox="1"/>
          <p:nvPr/>
        </p:nvSpPr>
        <p:spPr>
          <a:xfrm>
            <a:off x="2098292" y="27438"/>
            <a:ext cx="4971928" cy="138081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 образовање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одговарајући педагошки приступ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добро осмишљени циљеви учења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разноврсност активности учења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1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1"/>
          <p:cNvSpPr txBox="1"/>
          <p:nvPr/>
        </p:nvSpPr>
        <p:spPr>
          <a:xfrm>
            <a:off x="2091099" y="1501225"/>
            <a:ext cx="52524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„шири опсег иновативних педагошких рјешења за ангажовање и просвјетних радника и ученика како би активније учествовали у образовним процесима и осмишљавању садржаја као чланови разноликих и инклузивних друштава знања.“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8" name="Google Shape;4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9" name="Google Shape;479;p1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0" name="Google Shape;48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11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2" name="Google Shape;482;p11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13"/>
          <p:cNvSpPr txBox="1"/>
          <p:nvPr/>
        </p:nvSpPr>
        <p:spPr>
          <a:xfrm>
            <a:off x="2648188" y="972275"/>
            <a:ext cx="4530861" cy="181181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1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13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14"/>
          <p:cNvSpPr txBox="1"/>
          <p:nvPr/>
        </p:nvSpPr>
        <p:spPr>
          <a:xfrm>
            <a:off x="2667971" y="488091"/>
            <a:ext cx="4540357" cy="2735031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p1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14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1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1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1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15"/>
          <p:cNvSpPr txBox="1"/>
          <p:nvPr/>
        </p:nvSpPr>
        <p:spPr>
          <a:xfrm>
            <a:off x="2687300" y="-17550"/>
            <a:ext cx="4909200" cy="3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мјеста, било када, у више наврата (немојте потцјењивати вриједност понављања!) са разних уређаја и у разним форматима. OER подржава подешавања и за неформално и за мање формално учење.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p1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15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1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1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6"/>
          <p:cNvSpPr txBox="1"/>
          <p:nvPr/>
        </p:nvSpPr>
        <p:spPr>
          <a:xfrm>
            <a:off x="2674906" y="364088"/>
            <a:ext cx="45357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цјеложивотно учење: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подсјети.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1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16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1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1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7"/>
          <p:cNvSpPr txBox="1"/>
          <p:nvPr/>
        </p:nvSpPr>
        <p:spPr>
          <a:xfrm>
            <a:off x="2580476" y="382638"/>
            <a:ext cx="49527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цијене могу навести студенте да користе старије верзије одређених публикација;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са отвореним образовним изворима (OER) ово не представља проблем.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3" name="Google Shape;533;p1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17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1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1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5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54"/>
          <p:cNvSpPr txBox="1"/>
          <p:nvPr/>
        </p:nvSpPr>
        <p:spPr>
          <a:xfrm>
            <a:off x="2590320" y="332863"/>
            <a:ext cx="4981200" cy="27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прилике за учење: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(OER) пролазе исто или боље од оних који користе традиционалне материјале за учење.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4" name="Google Shape;544;p5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5" name="Google Shape;545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5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5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5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55"/>
          <p:cNvSpPr txBox="1"/>
          <p:nvPr/>
        </p:nvSpPr>
        <p:spPr>
          <a:xfrm>
            <a:off x="2641800" y="596425"/>
            <a:ext cx="49200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5" name="Google Shape;555;p5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6" name="Google Shape;55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5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5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5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"/>
          <p:cNvSpPr txBox="1"/>
          <p:nvPr/>
        </p:nvSpPr>
        <p:spPr>
          <a:xfrm>
            <a:off x="154050" y="49200"/>
            <a:ext cx="7388100" cy="39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ru-RU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еши подизање свијести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картица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*димензије слајдова су у складу са димензијама картица како би се осигурало да ће добро изгледати при објављивању на друштвеним мрежама. Можете преузети сваки слајд посебно као JPG слику.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ијели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комплет или појединачни слајд који желите да користите и одштампајте.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промјену коју сматрате неопходном);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иљ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ешку на којој пише: „Ово дјело је дериват [назив датотеке (на пример,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_3. OE Benefits – ENOEL cards)] [линк до оригиналног извора:</a:t>
            </a:r>
            <a:r>
              <a:rPr b="0" i="0" lang="ru-RU" sz="8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</a:t>
            </a:r>
            <a:r>
              <a:rPr b="0" i="0" lang="ru-RU" sz="8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приједлоге за коришћење одређених слајдова.</a:t>
            </a:r>
            <a:b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приједлози који ће вас усмјерити да изаберете алате и прилагодите их својим потребама.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примјер како се шаблон може прилагодити, укључујући постављање лога ваше организације и изјаве о ауторству.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4–12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Сматрајте их „тизерима“; постављају основна питања и излажу основе отворених образовних извора (OER). Можете их користити као увод за презентацију како бисте побудили заинтересованост.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13–63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(бијела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6"/>
          <p:cNvSpPr txBox="1"/>
          <p:nvPr/>
        </p:nvSpPr>
        <p:spPr>
          <a:xfrm>
            <a:off x="2610419" y="152403"/>
            <a:ext cx="50064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5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5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7" name="Google Shape;56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5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5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57"/>
          <p:cNvSpPr txBox="1"/>
          <p:nvPr/>
        </p:nvSpPr>
        <p:spPr>
          <a:xfrm>
            <a:off x="2621332" y="624702"/>
            <a:ext cx="47799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дијелом уредничког тима и бити цијењени захваљујући своме раду и вјештинама.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5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5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8" name="Google Shape;578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5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8"/>
          <p:cNvSpPr txBox="1"/>
          <p:nvPr/>
        </p:nvSpPr>
        <p:spPr>
          <a:xfrm>
            <a:off x="2610452" y="855125"/>
            <a:ext cx="4439400" cy="18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5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p5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9" name="Google Shape;58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5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5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58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59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59"/>
          <p:cNvSpPr txBox="1"/>
          <p:nvPr/>
        </p:nvSpPr>
        <p:spPr>
          <a:xfrm>
            <a:off x="2633525" y="199000"/>
            <a:ext cx="49833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бољу будућност (</a:t>
            </a:r>
            <a:r>
              <a:rPr b="0" i="0" lang="ru-RU" sz="2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„Обезбиједите инклузивно и равноправно квалитетно образовање и унаприједите могућности цјеложивотног учења за свакога.“)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99" name="Google Shape;599;p5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0" name="Google Shape;600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5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5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5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60"/>
          <p:cNvSpPr txBox="1"/>
          <p:nvPr/>
        </p:nvSpPr>
        <p:spPr>
          <a:xfrm>
            <a:off x="2662025" y="379063"/>
            <a:ext cx="4954800" cy="26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разумијевање: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60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0" name="Google Shape;610;p60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1" name="Google Shape;61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6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60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61"/>
          <p:cNvSpPr txBox="1"/>
          <p:nvPr/>
        </p:nvSpPr>
        <p:spPr>
          <a:xfrm>
            <a:off x="2638851" y="623950"/>
            <a:ext cx="46572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61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1" name="Google Shape;621;p61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2" name="Google Shape;622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6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6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6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21"/>
          <p:cNvSpPr txBox="1"/>
          <p:nvPr/>
        </p:nvSpPr>
        <p:spPr>
          <a:xfrm>
            <a:off x="2683975" y="176825"/>
            <a:ext cx="49062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(дјелимично или потпуно) да прилагоде отворене образовне изворе (OER) тако што за сваки образовни процес бирају адекватне материјале и тако доприносе његовом квалитету.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2" name="Google Shape;632;p2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3" name="Google Shape;6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2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2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2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22"/>
          <p:cNvSpPr txBox="1"/>
          <p:nvPr/>
        </p:nvSpPr>
        <p:spPr>
          <a:xfrm>
            <a:off x="2647175" y="17550"/>
            <a:ext cx="49239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Обезбиједите отворену наставу: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који, уз подршку професора, суштински постаје њихов.</a:t>
            </a:r>
            <a:endParaRPr b="0" i="0" sz="240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3" name="Google Shape;643;p2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4" name="Google Shape;64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2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2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3"/>
          <p:cNvSpPr txBox="1"/>
          <p:nvPr/>
        </p:nvSpPr>
        <p:spPr>
          <a:xfrm>
            <a:off x="2742945" y="189006"/>
            <a:ext cx="45480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при чему пружају нове могућности за сарадњу са колегама широм свијета.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4" name="Google Shape;654;p2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5" name="Google Shape;65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2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2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2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24"/>
          <p:cNvSpPr txBox="1"/>
          <p:nvPr/>
        </p:nvSpPr>
        <p:spPr>
          <a:xfrm>
            <a:off x="2706891" y="563417"/>
            <a:ext cx="41955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5" name="Google Shape;665;p2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6" name="Google Shape;66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2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2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2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"/>
          <p:cNvSpPr/>
          <p:nvPr/>
        </p:nvSpPr>
        <p:spPr>
          <a:xfrm>
            <a:off x="-13875" y="3539400"/>
            <a:ext cx="76446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5" name="Google Shape;3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"/>
          <p:cNvSpPr txBox="1"/>
          <p:nvPr/>
        </p:nvSpPr>
        <p:spPr>
          <a:xfrm>
            <a:off x="1096231" y="3557739"/>
            <a:ext cx="40707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</a:t>
            </a:r>
            <a:r>
              <a:rPr lang="ru-RU" sz="600"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_3. OE Benefits – ENOEL cards“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p3"/>
          <p:cNvSpPr txBox="1"/>
          <p:nvPr/>
        </p:nvSpPr>
        <p:spPr>
          <a:xfrm>
            <a:off x="6266293" y="3631827"/>
            <a:ext cx="1068305" cy="214218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1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3"/>
          <p:cNvCxnSpPr/>
          <p:nvPr/>
        </p:nvCxnSpPr>
        <p:spPr>
          <a:xfrm>
            <a:off x="-13875" y="3527363"/>
            <a:ext cx="76446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9" name="Google Shape;379;p3"/>
          <p:cNvSpPr txBox="1"/>
          <p:nvPr/>
        </p:nvSpPr>
        <p:spPr>
          <a:xfrm>
            <a:off x="5195314" y="374692"/>
            <a:ext cx="19119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ПРИМЈЕР ПРИЛАГОЂАВАЊА ВАШИМ ПОТРЕБАМА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"/>
          <p:cNvSpPr txBox="1"/>
          <p:nvPr/>
        </p:nvSpPr>
        <p:spPr>
          <a:xfrm>
            <a:off x="4976399" y="3105703"/>
            <a:ext cx="22287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"/>
          <p:cNvSpPr txBox="1"/>
          <p:nvPr/>
        </p:nvSpPr>
        <p:spPr>
          <a:xfrm>
            <a:off x="1872636" y="3105710"/>
            <a:ext cx="2228821" cy="31894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"/>
          <p:cNvSpPr/>
          <p:nvPr/>
        </p:nvSpPr>
        <p:spPr>
          <a:xfrm>
            <a:off x="1653506" y="3127748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"/>
          <p:cNvSpPr/>
          <p:nvPr/>
        </p:nvSpPr>
        <p:spPr>
          <a:xfrm>
            <a:off x="7176513" y="3127748"/>
            <a:ext cx="194700" cy="427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3"/>
          <p:cNvSpPr txBox="1"/>
          <p:nvPr/>
        </p:nvSpPr>
        <p:spPr>
          <a:xfrm>
            <a:off x="3318434" y="979068"/>
            <a:ext cx="2719616" cy="138092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 txBox="1"/>
          <p:nvPr/>
        </p:nvSpPr>
        <p:spPr>
          <a:xfrm>
            <a:off x="2703352" y="897294"/>
            <a:ext cx="4548104" cy="1627035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6" name="Google Shape;676;p2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77" name="Google Shape;677;p2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2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80" name="Google Shape;6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2"/>
          <p:cNvSpPr txBox="1"/>
          <p:nvPr/>
        </p:nvSpPr>
        <p:spPr>
          <a:xfrm>
            <a:off x="2697825" y="148075"/>
            <a:ext cx="48927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62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7" name="Google Shape;687;p62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8" name="Google Shape;688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6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6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63"/>
          <p:cNvSpPr txBox="1"/>
          <p:nvPr/>
        </p:nvSpPr>
        <p:spPr>
          <a:xfrm>
            <a:off x="2683050" y="0"/>
            <a:ext cx="48882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63"/>
          <p:cNvSpPr/>
          <p:nvPr/>
        </p:nvSpPr>
        <p:spPr>
          <a:xfrm>
            <a:off x="-500" y="350105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8" name="Google Shape;698;p63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9" name="Google Shape;69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6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6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6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6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64"/>
          <p:cNvSpPr txBox="1"/>
          <p:nvPr/>
        </p:nvSpPr>
        <p:spPr>
          <a:xfrm>
            <a:off x="2683050" y="0"/>
            <a:ext cx="46227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9" name="Google Shape;709;p6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0" name="Google Shape;710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6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6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6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65"/>
          <p:cNvSpPr txBox="1"/>
          <p:nvPr/>
        </p:nvSpPr>
        <p:spPr>
          <a:xfrm>
            <a:off x="2683050" y="553000"/>
            <a:ext cx="4708500" cy="24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Обезбиједите нас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љ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еђе: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6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0" name="Google Shape;720;p6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1" name="Google Shape;721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6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6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6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66"/>
          <p:cNvSpPr txBox="1"/>
          <p:nvPr/>
        </p:nvSpPr>
        <p:spPr>
          <a:xfrm>
            <a:off x="2704276" y="411838"/>
            <a:ext cx="46965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p6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2" name="Google Shape;732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6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6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6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67"/>
          <p:cNvSpPr txBox="1"/>
          <p:nvPr/>
        </p:nvSpPr>
        <p:spPr>
          <a:xfrm>
            <a:off x="2652425" y="166513"/>
            <a:ext cx="49644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6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2" name="Google Shape;742;p6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3" name="Google Shape;743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6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6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6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68"/>
          <p:cNvSpPr txBox="1"/>
          <p:nvPr/>
        </p:nvSpPr>
        <p:spPr>
          <a:xfrm>
            <a:off x="2659773" y="48346"/>
            <a:ext cx="48834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факултет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егује привући ће потенцијалне студенте и покровитеље. То ће допринијети упису студената на одређене курсеве и повећати значај појединих професора.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6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6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4" name="Google Shape;754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6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68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2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29"/>
          <p:cNvSpPr txBox="1"/>
          <p:nvPr/>
        </p:nvSpPr>
        <p:spPr>
          <a:xfrm>
            <a:off x="2696800" y="152400"/>
            <a:ext cx="5026200" cy="3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преусмјерити на технологију, унапређивање наставе или смањење дуга.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4" name="Google Shape;764;p2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5" name="Google Shape;76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66" name="Google Shape;766;p2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2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2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p30"/>
          <p:cNvSpPr txBox="1"/>
          <p:nvPr/>
        </p:nvSpPr>
        <p:spPr>
          <a:xfrm>
            <a:off x="2655100" y="389950"/>
            <a:ext cx="49617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факултета, доприносе квалитету образовних материјала.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5" name="Google Shape;775;p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6" name="Google Shape;77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3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30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e3134fc9b_1_0"/>
          <p:cNvSpPr txBox="1"/>
          <p:nvPr/>
        </p:nvSpPr>
        <p:spPr>
          <a:xfrm>
            <a:off x="3318434" y="979068"/>
            <a:ext cx="2719616" cy="138092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g10e3134fc9b_1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10e3134fc9b_1_0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3" name="Google Shape;393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4" name="Google Shape;394;g10e3134fc9b_1_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31"/>
          <p:cNvSpPr txBox="1"/>
          <p:nvPr/>
        </p:nvSpPr>
        <p:spPr>
          <a:xfrm>
            <a:off x="2686025" y="269975"/>
            <a:ext cx="48564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средстава која долазе из јавног финансирања производе се јавна знања и дијеле између више институција, при чему се смањују додатни трошкови.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6" name="Google Shape;786;p3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87" name="Google Shape;78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3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3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3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32"/>
          <p:cNvSpPr txBox="1"/>
          <p:nvPr/>
        </p:nvSpPr>
        <p:spPr>
          <a:xfrm>
            <a:off x="2757175" y="414275"/>
            <a:ext cx="47574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дијељењу и поновној употреби квалитетних OER материјала.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7" name="Google Shape;797;p3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98" name="Google Shape;79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3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3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3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33"/>
          <p:cNvSpPr txBox="1"/>
          <p:nvPr/>
        </p:nvSpPr>
        <p:spPr>
          <a:xfrm>
            <a:off x="2698975" y="76200"/>
            <a:ext cx="4701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свијета подиже јој углед на међународном нивоу.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8" name="Google Shape;808;p3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9" name="Google Shape;80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3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3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3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69"/>
          <p:cNvSpPr/>
          <p:nvPr/>
        </p:nvSpPr>
        <p:spPr>
          <a:xfrm>
            <a:off x="1" y="350097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00" lIns="74300" spcFirstLastPara="1" rIns="74300" wrap="square" tIns="7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9"/>
          <p:cNvSpPr txBox="1"/>
          <p:nvPr/>
        </p:nvSpPr>
        <p:spPr>
          <a:xfrm>
            <a:off x="2600975" y="0"/>
            <a:ext cx="49698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9" name="Google Shape;819;p6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20" name="Google Shape;820;p6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6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23" name="Google Shape;823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34"/>
          <p:cNvSpPr txBox="1"/>
          <p:nvPr/>
        </p:nvSpPr>
        <p:spPr>
          <a:xfrm>
            <a:off x="2603301" y="424624"/>
            <a:ext cx="45624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0" name="Google Shape;83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3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3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3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1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3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36"/>
          <p:cNvSpPr txBox="1"/>
          <p:nvPr/>
        </p:nvSpPr>
        <p:spPr>
          <a:xfrm>
            <a:off x="2669117" y="424831"/>
            <a:ext cx="45186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0" name="Google Shape;840;p3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41" name="Google Shape;84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3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3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36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37"/>
          <p:cNvSpPr txBox="1"/>
          <p:nvPr/>
        </p:nvSpPr>
        <p:spPr>
          <a:xfrm>
            <a:off x="2581008" y="592484"/>
            <a:ext cx="46245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дијељење.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51" name="Google Shape;851;p3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2" name="Google Shape;85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53" name="Google Shape;853;p3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3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37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3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38"/>
          <p:cNvSpPr txBox="1"/>
          <p:nvPr/>
        </p:nvSpPr>
        <p:spPr>
          <a:xfrm>
            <a:off x="2711413" y="298322"/>
            <a:ext cx="4622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цјеложивотно: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обезбиједити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2" name="Google Shape;862;p3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63" name="Google Shape;86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3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3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38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3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39"/>
          <p:cNvSpPr txBox="1"/>
          <p:nvPr/>
        </p:nvSpPr>
        <p:spPr>
          <a:xfrm>
            <a:off x="2673831" y="561550"/>
            <a:ext cx="46227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приступ знању истог квалитета свима, без обзира на друштвени и материјални статус.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3" name="Google Shape;873;p3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4" name="Google Shape;87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3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3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39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664661" y="350157"/>
            <a:ext cx="50283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дијеле и којима се приступа преко интернета, одличан су алат да се открију и упознају различита гледишта.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4" name="Google Shape;884;p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85" name="Google Shape;88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4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"/>
          <p:cNvSpPr txBox="1"/>
          <p:nvPr/>
        </p:nvSpPr>
        <p:spPr>
          <a:xfrm>
            <a:off x="3246563" y="939041"/>
            <a:ext cx="3997334" cy="1857981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p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4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3" name="Google Shape;40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4" name="Google Shape;404;p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4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41"/>
          <p:cNvSpPr txBox="1"/>
          <p:nvPr/>
        </p:nvSpPr>
        <p:spPr>
          <a:xfrm>
            <a:off x="2779445" y="719820"/>
            <a:ext cx="45036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егујте грађанску науку: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континуирано стичу знања.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95" name="Google Shape;895;p4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96" name="Google Shape;89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4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4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41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p42"/>
          <p:cNvSpPr txBox="1"/>
          <p:nvPr/>
        </p:nvSpPr>
        <p:spPr>
          <a:xfrm>
            <a:off x="2668375" y="120450"/>
            <a:ext cx="4948500" cy="3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квалитет: </a:t>
            </a:r>
            <a:r>
              <a:rPr b="0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06" name="Google Shape;906;p4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07" name="Google Shape;907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4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4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42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70"/>
          <p:cNvSpPr txBox="1"/>
          <p:nvPr/>
        </p:nvSpPr>
        <p:spPr>
          <a:xfrm>
            <a:off x="2683256" y="244700"/>
            <a:ext cx="4593900" cy="29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размијене знања изван граница јер се оно што заиста функционише на локалном нивоу може прилагодити.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17" name="Google Shape;917;p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8" name="Google Shape;918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7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70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fea1ba1bf7_0_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g2fea1ba1bf7_0_10"/>
          <p:cNvSpPr txBox="1"/>
          <p:nvPr/>
        </p:nvSpPr>
        <p:spPr>
          <a:xfrm>
            <a:off x="2695575" y="26150"/>
            <a:ext cx="48756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развој, и развојна путања изван традиционалних или утврђених стручних области (формирање збирки, метаподаци и слично).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28" name="Google Shape;928;g2fea1ba1bf7_0_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9" name="Google Shape;929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g2fea1ba1bf7_0_1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g2fea1ba1bf7_0_1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g2fea1ba1bf7_0_1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2fea1ba1bf7_0_2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8" name="Google Shape;938;g2fea1ba1bf7_0_20"/>
          <p:cNvSpPr txBox="1"/>
          <p:nvPr/>
        </p:nvSpPr>
        <p:spPr>
          <a:xfrm>
            <a:off x="2737774" y="290643"/>
            <a:ext cx="46434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драгоцјене партнере у проналажењу, прилагођавању и успостављању поузданих образовних извора.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9" name="Google Shape;939;g2fea1ba1bf7_0_2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0" name="Google Shape;940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g2fea1ba1bf7_0_2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g2fea1ba1bf7_0_2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3" name="Google Shape;943;g2fea1ba1bf7_0_2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2fea1ba1bf7_0_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g2fea1ba1bf7_0_30"/>
          <p:cNvSpPr txBox="1"/>
          <p:nvPr/>
        </p:nvSpPr>
        <p:spPr>
          <a:xfrm>
            <a:off x="2739225" y="180463"/>
            <a:ext cx="47280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 на свеобухватнији начин подстичући културу отворености унутар институције или академске заједнице.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0" name="Google Shape;950;g2fea1ba1bf7_0_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1" name="Google Shape;951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g2fea1ba1bf7_0_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g2fea1ba1bf7_0_3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g2fea1ba1bf7_0_3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2fea1ba1bf7_0_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g2fea1ba1bf7_0_40"/>
          <p:cNvSpPr txBox="1"/>
          <p:nvPr/>
        </p:nvSpPr>
        <p:spPr>
          <a:xfrm>
            <a:off x="2740775" y="136350"/>
            <a:ext cx="48303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размјену знања: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 тако што се старају о отвореним изворима, организују обуке и радионице везане за отворено образовање и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заједнице окупљене око праксе отвореног образовања, чиме истовремено проширују своје стручне мреже.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1" name="Google Shape;961;g2fea1ba1bf7_0_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2" name="Google Shape;962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63" name="Google Shape;963;g2fea1ba1bf7_0_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g2fea1ba1bf7_0_4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g2fea1ba1bf7_0_4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2fea1ba1bf7_0_5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g2fea1ba1bf7_0_50"/>
          <p:cNvSpPr txBox="1"/>
          <p:nvPr/>
        </p:nvSpPr>
        <p:spPr>
          <a:xfrm>
            <a:off x="2742725" y="-14550"/>
            <a:ext cx="48741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 Ова погодност дугорочно доприноси смањењу трошкова у библиотекама и на универзитетима у контексту неопходног преласка на отворени приступ.</a:t>
            </a:r>
            <a:endParaRPr b="0" i="0" sz="21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2" name="Google Shape;972;g2fea1ba1bf7_0_5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3" name="Google Shape;973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g2fea1ba1bf7_0_5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g2fea1ba1bf7_0_5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6" name="Google Shape;976;g2fea1ba1bf7_0_5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71"/>
          <p:cNvSpPr txBox="1"/>
          <p:nvPr/>
        </p:nvSpPr>
        <p:spPr>
          <a:xfrm>
            <a:off x="2709400" y="641900"/>
            <a:ext cx="4634100" cy="23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2" name="Google Shape;982;p7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3" name="Google Shape;983;p7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4" name="Google Shape;984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85" name="Google Shape;985;p7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71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71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72"/>
          <p:cNvSpPr txBox="1"/>
          <p:nvPr/>
        </p:nvSpPr>
        <p:spPr>
          <a:xfrm>
            <a:off x="2683623" y="136765"/>
            <a:ext cx="49332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свијета јер заговарају отвореност и друге универзалне вриједности. Улога библиотекара-информатичара као онога ко се стара о образовним материјалима постаје још значајнија са примјеном отвореног образовања.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3" name="Google Shape;993;p7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4" name="Google Shape;994;p7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5" name="Google Shape;995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7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72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8" name="Google Shape;998;p72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"/>
          <p:cNvSpPr txBox="1"/>
          <p:nvPr/>
        </p:nvSpPr>
        <p:spPr>
          <a:xfrm>
            <a:off x="3183090" y="644350"/>
            <a:ext cx="4118283" cy="230414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Чему служе отворени образовни извори (Open Educational Resources – OER)?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1" name="Google Shape;4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3" name="Google Shape;41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4" name="Google Shape;414;p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2fea1ba1bf7_0_60"/>
          <p:cNvSpPr txBox="1"/>
          <p:nvPr/>
        </p:nvSpPr>
        <p:spPr>
          <a:xfrm>
            <a:off x="2753800" y="1059900"/>
            <a:ext cx="4220100" cy="13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4" name="Google Shape;1004;g2fea1ba1bf7_0_6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5" name="Google Shape;1005;g2fea1ba1bf7_0_6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06" name="Google Shape;1006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07" name="Google Shape;1007;g2fea1ba1bf7_0_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g2fea1ba1bf7_0_6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g2fea1ba1bf7_0_6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2fea1ba1bf7_0_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5" name="Google Shape;1015;g2fea1ba1bf7_0_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6" name="Google Shape;1016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g2fea1ba1bf7_0_70"/>
          <p:cNvSpPr txBox="1"/>
          <p:nvPr/>
        </p:nvSpPr>
        <p:spPr>
          <a:xfrm>
            <a:off x="2690251" y="832100"/>
            <a:ext cx="4653000" cy="22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мјерљивијег доприноса у постизању циљева одрживог развоја.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g2fea1ba1bf7_0_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g2fea1ba1bf7_0_7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g2fea1ba1bf7_0_7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7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6" name="Google Shape;1026;p7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7" name="Google Shape;1027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Google Shape;1028;p73"/>
          <p:cNvSpPr txBox="1"/>
          <p:nvPr/>
        </p:nvSpPr>
        <p:spPr>
          <a:xfrm>
            <a:off x="2708350" y="126600"/>
            <a:ext cx="4833900" cy="3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7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73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73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7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7" name="Google Shape;1037;p7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8" name="Google Shape;1038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74"/>
          <p:cNvSpPr txBox="1"/>
          <p:nvPr/>
        </p:nvSpPr>
        <p:spPr>
          <a:xfrm>
            <a:off x="2716725" y="613825"/>
            <a:ext cx="4749900" cy="25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концепт цјеложивотног учења тако што пружају разноврсне образовне могућности и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међусобну подршку унутар својих заједница.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0" name="Google Shape;1040;p7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4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4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114ce846c6e_0_0"/>
          <p:cNvSpPr txBox="1"/>
          <p:nvPr/>
        </p:nvSpPr>
        <p:spPr>
          <a:xfrm>
            <a:off x="3731601" y="340181"/>
            <a:ext cx="3301874" cy="18581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8" name="Google Shape;1048;g114ce846c6e_0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g114ce846c6e_0_0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1" name="Google Shape;1051;g114ce846c6e_0_0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52" name="Google Shape;1052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55" name="Google Shape;1055;g114ce846c6e_0_0"/>
          <p:cNvSpPr txBox="1"/>
          <p:nvPr/>
        </p:nvSpPr>
        <p:spPr>
          <a:xfrm>
            <a:off x="569400" y="2087575"/>
            <a:ext cx="6414000" cy="12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ru-RU" sz="900"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9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9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9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9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9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ru-RU" sz="9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ru-RU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ru-RU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Cyrillic translation.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"/>
          <p:cNvSpPr txBox="1"/>
          <p:nvPr/>
        </p:nvSpPr>
        <p:spPr>
          <a:xfrm>
            <a:off x="3256038" y="1138892"/>
            <a:ext cx="3997200" cy="13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 приступачни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0" name="Google Shape;420;p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6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3" name="Google Shape;42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4" name="Google Shape;424;p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"/>
          <p:cNvSpPr txBox="1"/>
          <p:nvPr/>
        </p:nvSpPr>
        <p:spPr>
          <a:xfrm>
            <a:off x="3246563" y="939041"/>
            <a:ext cx="3997334" cy="224258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предвиђени су за вишекратну употребу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4" name="Google Shape;434;p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8"/>
          <p:cNvSpPr txBox="1"/>
          <p:nvPr/>
        </p:nvSpPr>
        <p:spPr>
          <a:xfrm>
            <a:off x="2088879" y="1142473"/>
            <a:ext cx="4612500" cy="18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поштују права интелектуалне својине власника ауторских права и дају дозволе које омогућавају јавности права на приступ, поновну употребу, пренамјену, прилагођавање и прерасподјелу образовних материјала.“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8"/>
          <p:cNvSpPr txBox="1"/>
          <p:nvPr/>
        </p:nvSpPr>
        <p:spPr>
          <a:xfrm>
            <a:off x="2088879" y="401134"/>
            <a:ext cx="5028404" cy="54993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p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8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0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3" name="Google Shape;44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4" name="Google Shape;444;p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8"/>
          <p:cNvSpPr txBox="1"/>
          <p:nvPr/>
        </p:nvSpPr>
        <p:spPr>
          <a:xfrm>
            <a:off x="416248" y="200526"/>
            <a:ext cx="2184339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5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6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7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